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68" r:id="rId5"/>
    <p:sldId id="267" r:id="rId6"/>
    <p:sldId id="269" r:id="rId7"/>
    <p:sldId id="277" r:id="rId8"/>
    <p:sldId id="278" r:id="rId9"/>
    <p:sldId id="263" r:id="rId10"/>
    <p:sldId id="271" r:id="rId11"/>
    <p:sldId id="272" r:id="rId12"/>
    <p:sldId id="274" r:id="rId13"/>
    <p:sldId id="275" r:id="rId14"/>
    <p:sldId id="276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BE7CFE16-E481-4770-8A86-191960F8BA6D}">
          <p14:sldIdLst>
            <p14:sldId id="256"/>
            <p14:sldId id="265"/>
            <p14:sldId id="266"/>
            <p14:sldId id="268"/>
            <p14:sldId id="267"/>
            <p14:sldId id="269"/>
            <p14:sldId id="277"/>
            <p14:sldId id="278"/>
            <p14:sldId id="263"/>
          </p14:sldIdLst>
        </p14:section>
        <p14:section name="Scratch Space" id="{4BA237BC-34E7-4B19-AAC2-21795657109E}">
          <p14:sldIdLst>
            <p14:sldId id="271"/>
            <p14:sldId id="272"/>
            <p14:sldId id="274"/>
            <p14:sldId id="275"/>
            <p14:sldId id="276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93" d="100"/>
          <a:sy n="93" d="100"/>
        </p:scale>
        <p:origin x="55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8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1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41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683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3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7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69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17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9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7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6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4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1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4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1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0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2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EAA4D57-719A-47E0-A8E1-F2F764045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AB308-042F-40D8-BA0A-A1343997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1F365-C56B-D59B-4210-71EB545C2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15" y="1469204"/>
            <a:ext cx="9762956" cy="3308177"/>
          </a:xfrm>
        </p:spPr>
        <p:txBody>
          <a:bodyPr/>
          <a:lstStyle/>
          <a:p>
            <a:r>
              <a:rPr lang="en-US" sz="5400" dirty="0"/>
              <a:t>Sherwood Green Homeowner Association</a:t>
            </a:r>
            <a:br>
              <a:rPr lang="en-US" sz="5400" dirty="0"/>
            </a:br>
            <a:r>
              <a:rPr lang="en-US" sz="2000" dirty="0"/>
              <a:t> </a:t>
            </a:r>
            <a:br>
              <a:rPr lang="en-US" sz="5400" dirty="0"/>
            </a:br>
            <a:r>
              <a:rPr lang="en-US" sz="5400" dirty="0"/>
              <a:t>Grant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88F8D-FC21-BB1D-DCE8-240A9EEE9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1945" y="4958086"/>
            <a:ext cx="8429215" cy="86142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David Owen – President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F5B6A-0EAA-BEBE-D6BC-7D37859E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2" y="123351"/>
            <a:ext cx="2924583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0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16C6C-C606-AB33-A339-4102B1DA8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2449A-D9E5-6214-FEF5-80C8AB51C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1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12374-A5A5-B133-5CF5-0E4B0001F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9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E5E17-0E32-03F0-A1B6-A17EB5B42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6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13138-3CD9-917C-282A-C77747A9E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49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55CF8-55AA-C57B-DF2A-160C6C06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482AF0-0AC7-73D4-2DF7-8893E4B0A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0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34EE-97D0-8E5C-494D-E33C44B7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Grant for our Green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806B5-252E-6C50-E312-F1AF98FD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Requesting funding to replace outdated, faded, difficult-to-read private street signs</a:t>
            </a:r>
          </a:p>
          <a:p>
            <a:r>
              <a:rPr lang="en-US" dirty="0"/>
              <a:t>Replacing with reflective wayfinding signage and city compliant</a:t>
            </a:r>
          </a:p>
          <a:p>
            <a:r>
              <a:rPr lang="en-US" dirty="0"/>
              <a:t>Improvements: Enhanced Visibility, Safety, Consistency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66CC8-C8B7-3CC1-B899-073150F04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006" y="3947611"/>
            <a:ext cx="5299364" cy="1660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D528D-F76F-E63C-5CA9-5D0F05E4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955590" y="2831205"/>
            <a:ext cx="4028155" cy="1979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FC37D-57F4-7D3C-F7C7-0A38E0A56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19" y="3906677"/>
            <a:ext cx="2431551" cy="1660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EC138D-773C-A065-F118-566C3A8C6D77}"/>
              </a:ext>
            </a:extLst>
          </p:cNvPr>
          <p:cNvSpPr txBox="1"/>
          <p:nvPr/>
        </p:nvSpPr>
        <p:spPr>
          <a:xfrm>
            <a:off x="3102796" y="3986373"/>
            <a:ext cx="14383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1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6326D-DBF1-0255-54BA-158511E61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our 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26B6B-5C9F-32C1-076C-AAA34DE35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began late 1970s</a:t>
            </a:r>
          </a:p>
          <a:p>
            <a:r>
              <a:rPr lang="en-US" dirty="0"/>
              <a:t>Completed in 1980s</a:t>
            </a:r>
          </a:p>
          <a:p>
            <a:r>
              <a:rPr lang="en-US" dirty="0"/>
              <a:t>258 Units</a:t>
            </a:r>
          </a:p>
          <a:p>
            <a:r>
              <a:rPr lang="en-US" dirty="0"/>
              <a:t>Private streets intersecting with City-maintained streets</a:t>
            </a:r>
          </a:p>
          <a:p>
            <a:r>
              <a:rPr lang="en-US" dirty="0"/>
              <a:t>Original Signage 45 – 50 years old</a:t>
            </a:r>
          </a:p>
          <a:p>
            <a:r>
              <a:rPr lang="en-US" dirty="0"/>
              <a:t>Project Origin: Resident concern about delivers</a:t>
            </a:r>
          </a:p>
          <a:p>
            <a:r>
              <a:rPr lang="en-US" dirty="0"/>
              <a:t>Further research: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77CCB-8534-2158-7EEB-AD8A00167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043517" y="2071175"/>
            <a:ext cx="3388179" cy="1733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287FF-03E1-DDD7-0B3D-697E2F883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8333" r="53903" b="73889"/>
          <a:stretch>
            <a:fillRect/>
          </a:stretch>
        </p:blipFill>
        <p:spPr>
          <a:xfrm>
            <a:off x="6912428" y="1243648"/>
            <a:ext cx="220980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6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90B6-EB32-3B29-210E-DACF19BD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our Project in the 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0D6B6-3D03-3319-A5F8-49D1C877E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936" y="1590581"/>
            <a:ext cx="8946541" cy="4195481"/>
          </a:xfrm>
        </p:spPr>
        <p:txBody>
          <a:bodyPr/>
          <a:lstStyle/>
          <a:p>
            <a:r>
              <a:rPr lang="en-US" dirty="0"/>
              <a:t>Residential concern about delivery drivers</a:t>
            </a:r>
          </a:p>
          <a:p>
            <a:r>
              <a:rPr lang="en-US" dirty="0"/>
              <a:t>Inconsistent mapping programs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AE557F-8B75-D9FC-B9E5-37D629D6E374}"/>
              </a:ext>
            </a:extLst>
          </p:cNvPr>
          <p:cNvGrpSpPr/>
          <p:nvPr/>
        </p:nvGrpSpPr>
        <p:grpSpPr>
          <a:xfrm>
            <a:off x="646111" y="3507947"/>
            <a:ext cx="5181872" cy="2993611"/>
            <a:chOff x="92256" y="3864389"/>
            <a:chExt cx="5181872" cy="29936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177D75-71C7-B709-BBF0-F753BF0C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6" y="3864389"/>
              <a:ext cx="5181872" cy="2867926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7EF501-435E-B29E-213E-F16F288F0A8A}"/>
                </a:ext>
              </a:extLst>
            </p:cNvPr>
            <p:cNvSpPr/>
            <p:nvPr/>
          </p:nvSpPr>
          <p:spPr>
            <a:xfrm>
              <a:off x="2015036" y="6489065"/>
              <a:ext cx="1652270" cy="368935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09F703-E191-C3BD-0A5B-621D0DC3798C}"/>
              </a:ext>
            </a:extLst>
          </p:cNvPr>
          <p:cNvGrpSpPr/>
          <p:nvPr/>
        </p:nvGrpSpPr>
        <p:grpSpPr>
          <a:xfrm>
            <a:off x="6718794" y="3460584"/>
            <a:ext cx="5093273" cy="2915289"/>
            <a:chOff x="7006471" y="3858928"/>
            <a:chExt cx="5093273" cy="29152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F4DD08-69A0-3165-44D2-D359D7864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471" y="3858928"/>
              <a:ext cx="5093273" cy="286792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F46843-A1D0-2AD0-2FAF-48D6245B79D3}"/>
                </a:ext>
              </a:extLst>
            </p:cNvPr>
            <p:cNvSpPr/>
            <p:nvPr/>
          </p:nvSpPr>
          <p:spPr>
            <a:xfrm>
              <a:off x="8744330" y="6405282"/>
              <a:ext cx="1652270" cy="368935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972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7309-FA31-6FE6-9D29-ACA0094E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to our 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DD486-DFA9-15EA-C60C-82F829B1B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275963"/>
          </a:xfrm>
        </p:spPr>
        <p:txBody>
          <a:bodyPr/>
          <a:lstStyle/>
          <a:p>
            <a:r>
              <a:rPr lang="en-US" dirty="0"/>
              <a:t>Neighborhood-wide survey:</a:t>
            </a:r>
          </a:p>
          <a:p>
            <a:pPr lvl="1"/>
            <a:r>
              <a:rPr lang="en-US" dirty="0"/>
              <a:t>117 households participated (45% of neighborhood)</a:t>
            </a:r>
          </a:p>
          <a:p>
            <a:pPr lvl="1"/>
            <a:r>
              <a:rPr lang="en-US" dirty="0"/>
              <a:t>100% support of project</a:t>
            </a:r>
          </a:p>
          <a:p>
            <a:pPr lvl="1"/>
            <a:r>
              <a:rPr lang="en-US" dirty="0"/>
              <a:t>90% of residents have addresses or driveways on private streets</a:t>
            </a:r>
          </a:p>
          <a:p>
            <a:r>
              <a:rPr lang="en-US" dirty="0"/>
              <a:t>Solving confusion to addresses</a:t>
            </a:r>
          </a:p>
          <a:p>
            <a:pPr lvl="1"/>
            <a:r>
              <a:rPr lang="en-US" dirty="0"/>
              <a:t>Residents, Visitors, Businesses, Emergency Responders</a:t>
            </a:r>
          </a:p>
          <a:p>
            <a:r>
              <a:rPr lang="en-US" dirty="0"/>
              <a:t>More serious concern:</a:t>
            </a:r>
          </a:p>
          <a:p>
            <a:pPr lvl="1"/>
            <a:r>
              <a:rPr lang="en-US" dirty="0"/>
              <a:t>Emergency Response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1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747E-530B-13B3-652E-92F41D5E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the 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8584-8A62-1D99-C204-47F2E9A6B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closely with Mike Stewart (City Engineering)</a:t>
            </a:r>
          </a:p>
          <a:p>
            <a:r>
              <a:rPr lang="en-US" dirty="0"/>
              <a:t>Determining sign location</a:t>
            </a:r>
          </a:p>
          <a:p>
            <a:r>
              <a:rPr lang="en-US" dirty="0"/>
              <a:t>Blade and sign designs</a:t>
            </a:r>
          </a:p>
          <a:p>
            <a:r>
              <a:rPr lang="en-US" dirty="0"/>
              <a:t>Discovered missing City street signs and stop signs </a:t>
            </a:r>
          </a:p>
        </p:txBody>
      </p:sp>
    </p:spTree>
    <p:extLst>
      <p:ext uri="{BB962C8B-B14F-4D97-AF65-F5344CB8AC3E}">
        <p14:creationId xmlns:p14="http://schemas.microsoft.com/office/powerpoint/2010/main" val="301057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440A15-5973-D258-169D-EA5B9F5EF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52" y="143838"/>
            <a:ext cx="10551559" cy="64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D5821-5E8A-D287-0A90-14BA720D4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76" y="277402"/>
            <a:ext cx="3684447" cy="65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1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909E0-1AA4-4BB0-92F0-04A270DB7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248533" y="1869777"/>
            <a:ext cx="3873126" cy="2342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A382B-033A-5DEA-5427-7182282F2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106071" y="1791022"/>
            <a:ext cx="3801200" cy="2571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1578E-59F2-15D5-5887-4EA6BE43C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7557" y="1212351"/>
            <a:ext cx="2571945" cy="38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032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289</TotalTime>
  <Words>173</Words>
  <Application>Microsoft Office PowerPoint</Application>
  <PresentationFormat>Widescreen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Century Gothic</vt:lpstr>
      <vt:lpstr>Wingdings 3</vt:lpstr>
      <vt:lpstr>Ion</vt:lpstr>
      <vt:lpstr>Sherwood Green Homeowner Association   Grant Presentation</vt:lpstr>
      <vt:lpstr>The Grant for our Green</vt:lpstr>
      <vt:lpstr>About our Green</vt:lpstr>
      <vt:lpstr>Source of our Project in the Green</vt:lpstr>
      <vt:lpstr>Impact to our Green</vt:lpstr>
      <vt:lpstr>Preparing the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Gates, Larry</dc:creator>
  <cp:lastModifiedBy>Sherwood Green</cp:lastModifiedBy>
  <cp:revision>15</cp:revision>
  <dcterms:created xsi:type="dcterms:W3CDTF">2026-04-13T03:07:56Z</dcterms:created>
  <dcterms:modified xsi:type="dcterms:W3CDTF">2026-04-13T19:28:56Z</dcterms:modified>
</cp:coreProperties>
</file>